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13"/>
  </p:notesMasterIdLst>
  <p:sldIdLst>
    <p:sldId id="283" r:id="rId2"/>
    <p:sldId id="284" r:id="rId3"/>
    <p:sldId id="258" r:id="rId4"/>
    <p:sldId id="281" r:id="rId5"/>
    <p:sldId id="268" r:id="rId6"/>
    <p:sldId id="263" r:id="rId7"/>
    <p:sldId id="279" r:id="rId8"/>
    <p:sldId id="280" r:id="rId9"/>
    <p:sldId id="266" r:id="rId10"/>
    <p:sldId id="275" r:id="rId11"/>
    <p:sldId id="28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EF682-4D92-463B-B14A-5F2615175E56}" type="doc">
      <dgm:prSet loTypeId="urn:microsoft.com/office/officeart/2005/8/layout/list1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DA9E432-3381-4AD8-813E-FD1E6C941280}">
      <dgm:prSet phldrT="[Текст]"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1.  Приглашение к путешествию. Устроение мира.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5C0F67-1BF1-4A40-8F07-2E2229B883F1}" type="parTrans" cxnId="{82F7CD8C-EE7C-48CC-A074-4C2B3CA6C057}">
      <dgm:prSet/>
      <dgm:spPr/>
      <dgm:t>
        <a:bodyPr/>
        <a:lstStyle/>
        <a:p>
          <a:endParaRPr lang="ru-RU"/>
        </a:p>
      </dgm:t>
    </dgm:pt>
    <dgm:pt modelId="{40135D10-0616-4D60-920B-A71E51C99AEB}" type="sibTrans" cxnId="{82F7CD8C-EE7C-48CC-A074-4C2B3CA6C057}">
      <dgm:prSet/>
      <dgm:spPr/>
      <dgm:t>
        <a:bodyPr/>
        <a:lstStyle/>
        <a:p>
          <a:endParaRPr lang="ru-RU"/>
        </a:p>
      </dgm:t>
    </dgm:pt>
    <dgm:pt modelId="{1B8DBCAD-F006-4EEB-9BB2-10B6117C5359}">
      <dgm:prSet phldrT="[Текст]"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2.   Наш красивый добрый мир.</a:t>
          </a:r>
          <a:endParaRPr lang="ru-RU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310752-0379-4A79-995E-016EA0BD6259}" type="parTrans" cxnId="{6CDA22DD-02D6-4B93-BBFF-BA28386EDA10}">
      <dgm:prSet/>
      <dgm:spPr/>
      <dgm:t>
        <a:bodyPr/>
        <a:lstStyle/>
        <a:p>
          <a:endParaRPr lang="ru-RU"/>
        </a:p>
      </dgm:t>
    </dgm:pt>
    <dgm:pt modelId="{52F3A9BE-7958-4030-9A32-F00191CA04DB}" type="sibTrans" cxnId="{6CDA22DD-02D6-4B93-BBFF-BA28386EDA10}">
      <dgm:prSet/>
      <dgm:spPr/>
      <dgm:t>
        <a:bodyPr/>
        <a:lstStyle/>
        <a:p>
          <a:endParaRPr lang="ru-RU"/>
        </a:p>
      </dgm:t>
    </dgm:pt>
    <dgm:pt modelId="{3E1D0AAE-706F-40BF-B862-85FD77A8C922}">
      <dgm:prSet phldrT="[Текст]"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3. Устроение отношений в мире. Что такое хорошо? Что такое плохо?.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80B7547-182A-436F-9301-60B6BEF3C219}" type="parTrans" cxnId="{7C377CC3-0A45-4C84-A817-B2B310647A56}">
      <dgm:prSet/>
      <dgm:spPr/>
      <dgm:t>
        <a:bodyPr/>
        <a:lstStyle/>
        <a:p>
          <a:endParaRPr lang="ru-RU"/>
        </a:p>
      </dgm:t>
    </dgm:pt>
    <dgm:pt modelId="{F8197D00-23CD-444A-BAED-8181DE9F4D0C}" type="sibTrans" cxnId="{7C377CC3-0A45-4C84-A817-B2B310647A56}">
      <dgm:prSet/>
      <dgm:spPr/>
      <dgm:t>
        <a:bodyPr/>
        <a:lstStyle/>
        <a:p>
          <a:endParaRPr lang="ru-RU"/>
        </a:p>
      </dgm:t>
    </dgm:pt>
    <dgm:pt modelId="{D50F7F28-64E7-4C22-9F5B-0FF118090052}">
      <dgm:prSet/>
      <dgm:spPr/>
      <dgm:t>
        <a:bodyPr/>
        <a:lstStyle/>
        <a:p>
          <a:endParaRPr lang="ru-RU" dirty="0"/>
        </a:p>
      </dgm:t>
    </dgm:pt>
    <dgm:pt modelId="{72B2D486-B5C5-4954-A852-DB47A907CE14}" type="parTrans" cxnId="{BF1DE12B-93BB-42AA-9CE9-7A2DA81FFEE6}">
      <dgm:prSet/>
      <dgm:spPr/>
      <dgm:t>
        <a:bodyPr/>
        <a:lstStyle/>
        <a:p>
          <a:endParaRPr lang="ru-RU"/>
        </a:p>
      </dgm:t>
    </dgm:pt>
    <dgm:pt modelId="{63EA8232-1282-4294-B16F-C5479CEE97AE}" type="sibTrans" cxnId="{BF1DE12B-93BB-42AA-9CE9-7A2DA81FFEE6}">
      <dgm:prSet/>
      <dgm:spPr/>
      <dgm:t>
        <a:bodyPr/>
        <a:lstStyle/>
        <a:p>
          <a:endParaRPr lang="ru-RU"/>
        </a:p>
      </dgm:t>
    </dgm:pt>
    <dgm:pt modelId="{73A696B3-17C4-4905-84C1-D602550DD7D6}">
      <dgm:prSet/>
      <dgm:spPr/>
      <dgm:t>
        <a:bodyPr/>
        <a:lstStyle/>
        <a:p>
          <a:endParaRPr lang="ru-RU" dirty="0"/>
        </a:p>
      </dgm:t>
    </dgm:pt>
    <dgm:pt modelId="{4699A8EC-954E-4CDF-8F27-D02637DD38D0}" type="parTrans" cxnId="{A0A3D7CB-CF5F-4D96-887D-B62B15D2BB95}">
      <dgm:prSet/>
      <dgm:spPr/>
      <dgm:t>
        <a:bodyPr/>
        <a:lstStyle/>
        <a:p>
          <a:endParaRPr lang="ru-RU"/>
        </a:p>
      </dgm:t>
    </dgm:pt>
    <dgm:pt modelId="{74F59208-BDFF-4A7A-B928-3190728B5525}" type="sibTrans" cxnId="{A0A3D7CB-CF5F-4D96-887D-B62B15D2BB95}">
      <dgm:prSet/>
      <dgm:spPr/>
      <dgm:t>
        <a:bodyPr/>
        <a:lstStyle/>
        <a:p>
          <a:endParaRPr lang="ru-RU"/>
        </a:p>
      </dgm:t>
    </dgm:pt>
    <dgm:pt modelId="{3A1BED80-9FDE-40B3-9FFF-FC46AE93E517}">
      <dgm:prSet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4. Ценности жизни христиан. Чему мы радуемся? Православные праздники. </a:t>
          </a:r>
        </a:p>
      </dgm:t>
    </dgm:pt>
    <dgm:pt modelId="{BEDC0DB7-7C52-4C36-B8E8-8E11746AD583}" type="parTrans" cxnId="{31B6023D-4CC0-4CA5-865B-3E92E053335C}">
      <dgm:prSet/>
      <dgm:spPr/>
      <dgm:t>
        <a:bodyPr/>
        <a:lstStyle/>
        <a:p>
          <a:endParaRPr lang="ru-RU"/>
        </a:p>
      </dgm:t>
    </dgm:pt>
    <dgm:pt modelId="{00AB7803-DC11-4F44-9030-B4CD2CC16905}" type="sibTrans" cxnId="{31B6023D-4CC0-4CA5-865B-3E92E053335C}">
      <dgm:prSet/>
      <dgm:spPr/>
      <dgm:t>
        <a:bodyPr/>
        <a:lstStyle/>
        <a:p>
          <a:endParaRPr lang="ru-RU"/>
        </a:p>
      </dgm:t>
    </dgm:pt>
    <dgm:pt modelId="{F4FF142E-EE8D-496F-96A1-054A8FF1476C}">
      <dgm:prSet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5. Семья, Родина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B888AE3-2BD3-4E54-99AB-FF862CFFB814}" type="parTrans" cxnId="{B8497797-86D2-4B99-A1CD-409001B2132F}">
      <dgm:prSet/>
      <dgm:spPr/>
      <dgm:t>
        <a:bodyPr/>
        <a:lstStyle/>
        <a:p>
          <a:endParaRPr lang="ru-RU"/>
        </a:p>
      </dgm:t>
    </dgm:pt>
    <dgm:pt modelId="{D33FF5B1-8FAB-40E8-8A13-729526A61416}" type="sibTrans" cxnId="{B8497797-86D2-4B99-A1CD-409001B2132F}">
      <dgm:prSet/>
      <dgm:spPr/>
      <dgm:t>
        <a:bodyPr/>
        <a:lstStyle/>
        <a:p>
          <a:endParaRPr lang="ru-RU"/>
        </a:p>
      </dgm:t>
    </dgm:pt>
    <dgm:pt modelId="{0C05E7E6-7334-448C-9DEC-F79FB8B2BDF3}">
      <dgm:prSet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6. Благодарение. Окончание путешествия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DECFF83-4260-4BFC-93A6-E3B864171EAC}" type="parTrans" cxnId="{8E597ECE-794E-4777-8190-D1D3AE0DEF48}">
      <dgm:prSet/>
      <dgm:spPr/>
      <dgm:t>
        <a:bodyPr/>
        <a:lstStyle/>
        <a:p>
          <a:endParaRPr lang="ru-RU"/>
        </a:p>
      </dgm:t>
    </dgm:pt>
    <dgm:pt modelId="{A4B83928-00FF-46B6-B36A-A6530603B1BA}" type="sibTrans" cxnId="{8E597ECE-794E-4777-8190-D1D3AE0DEF48}">
      <dgm:prSet/>
      <dgm:spPr/>
      <dgm:t>
        <a:bodyPr/>
        <a:lstStyle/>
        <a:p>
          <a:endParaRPr lang="ru-RU"/>
        </a:p>
      </dgm:t>
    </dgm:pt>
    <dgm:pt modelId="{8CCEF21E-8334-4642-9CDE-B11BC3DADA29}">
      <dgm:prSet custT="1"/>
      <dgm:spPr/>
      <dgm:t>
        <a:bodyPr/>
        <a:lstStyle/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7.  Итоговое занятие. Подготовка к благотворительной ярмарке-акции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B7D40A-9F7C-4EF3-AF20-6B643C836725}" type="parTrans" cxnId="{A9A20D32-C829-4E9D-8BE2-0BB2AEFE2834}">
      <dgm:prSet/>
      <dgm:spPr/>
      <dgm:t>
        <a:bodyPr/>
        <a:lstStyle/>
        <a:p>
          <a:endParaRPr lang="ru-RU"/>
        </a:p>
      </dgm:t>
    </dgm:pt>
    <dgm:pt modelId="{E7C7E9EC-312C-467C-A73C-BAA8C1B5CB7E}" type="sibTrans" cxnId="{A9A20D32-C829-4E9D-8BE2-0BB2AEFE2834}">
      <dgm:prSet/>
      <dgm:spPr/>
      <dgm:t>
        <a:bodyPr/>
        <a:lstStyle/>
        <a:p>
          <a:endParaRPr lang="ru-RU"/>
        </a:p>
      </dgm:t>
    </dgm:pt>
    <dgm:pt modelId="{F7FDD981-7C3F-4EB0-829E-FDB45D557A89}" type="pres">
      <dgm:prSet presAssocID="{A37EF682-4D92-463B-B14A-5F2615175E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77B9CF-055E-4D6F-AAA1-6A4B599503D1}" type="pres">
      <dgm:prSet presAssocID="{6DA9E432-3381-4AD8-813E-FD1E6C941280}" presName="parentLin" presStyleCnt="0"/>
      <dgm:spPr/>
    </dgm:pt>
    <dgm:pt modelId="{310825DA-CCF6-467F-8CEB-E49C0CD61BD3}" type="pres">
      <dgm:prSet presAssocID="{6DA9E432-3381-4AD8-813E-FD1E6C941280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82BCB161-0CD1-43F2-89DE-94008511746C}" type="pres">
      <dgm:prSet presAssocID="{6DA9E432-3381-4AD8-813E-FD1E6C941280}" presName="parentText" presStyleLbl="node1" presStyleIdx="0" presStyleCnt="7" custScaleX="134351" custLinFactNeighborX="-5602" custLinFactNeighborY="-42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630AA-7263-4815-B03C-06456D5EB1A0}" type="pres">
      <dgm:prSet presAssocID="{6DA9E432-3381-4AD8-813E-FD1E6C941280}" presName="negativeSpace" presStyleCnt="0"/>
      <dgm:spPr/>
    </dgm:pt>
    <dgm:pt modelId="{2C5A104F-8054-49B8-829D-E934E1331575}" type="pres">
      <dgm:prSet presAssocID="{6DA9E432-3381-4AD8-813E-FD1E6C941280}" presName="childText" presStyleLbl="conFgAcc1" presStyleIdx="0" presStyleCnt="7">
        <dgm:presLayoutVars>
          <dgm:bulletEnabled val="1"/>
        </dgm:presLayoutVars>
      </dgm:prSet>
      <dgm:spPr/>
    </dgm:pt>
    <dgm:pt modelId="{DA954F9B-9643-4EA9-8FAD-BA8294596DA0}" type="pres">
      <dgm:prSet presAssocID="{40135D10-0616-4D60-920B-A71E51C99AEB}" presName="spaceBetweenRectangles" presStyleCnt="0"/>
      <dgm:spPr/>
    </dgm:pt>
    <dgm:pt modelId="{7D861629-BFD1-4E42-90DF-11E82DE6FE1C}" type="pres">
      <dgm:prSet presAssocID="{1B8DBCAD-F006-4EEB-9BB2-10B6117C5359}" presName="parentLin" presStyleCnt="0"/>
      <dgm:spPr/>
    </dgm:pt>
    <dgm:pt modelId="{17F293F0-BE13-4B15-ABC4-F4D21D0A14B2}" type="pres">
      <dgm:prSet presAssocID="{1B8DBCAD-F006-4EEB-9BB2-10B6117C5359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D18E0115-4B4A-4438-9CA0-84B5FEBC803E}" type="pres">
      <dgm:prSet presAssocID="{1B8DBCAD-F006-4EEB-9BB2-10B6117C5359}" presName="parentText" presStyleLbl="node1" presStyleIdx="1" presStyleCnt="7" custScaleX="95813" custLinFactNeighborX="137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2CA40-9534-4E24-A7CF-1A8A2C38F9B7}" type="pres">
      <dgm:prSet presAssocID="{1B8DBCAD-F006-4EEB-9BB2-10B6117C5359}" presName="negativeSpace" presStyleCnt="0"/>
      <dgm:spPr/>
    </dgm:pt>
    <dgm:pt modelId="{A687CCFD-9733-49B6-B30B-16954DB20AA9}" type="pres">
      <dgm:prSet presAssocID="{1B8DBCAD-F006-4EEB-9BB2-10B6117C5359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4B525-BEFD-44C9-B0C8-7A0FF8C2A023}" type="pres">
      <dgm:prSet presAssocID="{52F3A9BE-7958-4030-9A32-F00191CA04DB}" presName="spaceBetweenRectangles" presStyleCnt="0"/>
      <dgm:spPr/>
    </dgm:pt>
    <dgm:pt modelId="{72C821F5-2B26-428E-B9B9-1102872FA7C4}" type="pres">
      <dgm:prSet presAssocID="{3E1D0AAE-706F-40BF-B862-85FD77A8C922}" presName="parentLin" presStyleCnt="0"/>
      <dgm:spPr/>
    </dgm:pt>
    <dgm:pt modelId="{B2FE8564-8BAE-43B8-93E3-4F97068281A6}" type="pres">
      <dgm:prSet presAssocID="{3E1D0AAE-706F-40BF-B862-85FD77A8C922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FBBD877F-B594-48B8-9505-DA5E67BC43B3}" type="pres">
      <dgm:prSet presAssocID="{3E1D0AAE-706F-40BF-B862-85FD77A8C922}" presName="parentText" presStyleLbl="node1" presStyleIdx="2" presStyleCnt="7" custScaleX="142857" custScaleY="163962" custLinFactNeighborX="2801" custLinFactNeighborY="-11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89043-244A-4819-8585-44DA840D9D82}" type="pres">
      <dgm:prSet presAssocID="{3E1D0AAE-706F-40BF-B862-85FD77A8C922}" presName="negativeSpace" presStyleCnt="0"/>
      <dgm:spPr/>
    </dgm:pt>
    <dgm:pt modelId="{45868212-2F8D-405D-8B79-C3A88370A9E3}" type="pres">
      <dgm:prSet presAssocID="{3E1D0AAE-706F-40BF-B862-85FD77A8C922}" presName="childText" presStyleLbl="conFgAcc1" presStyleIdx="2" presStyleCnt="7" custLinFactNeighborY="-19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4EA83-C89C-40E8-81ED-C4309779B66C}" type="pres">
      <dgm:prSet presAssocID="{F8197D00-23CD-444A-BAED-8181DE9F4D0C}" presName="spaceBetweenRectangles" presStyleCnt="0"/>
      <dgm:spPr/>
    </dgm:pt>
    <dgm:pt modelId="{26441F06-6EBD-4207-8D54-1C57C802303E}" type="pres">
      <dgm:prSet presAssocID="{3A1BED80-9FDE-40B3-9FFF-FC46AE93E517}" presName="parentLin" presStyleCnt="0"/>
      <dgm:spPr/>
    </dgm:pt>
    <dgm:pt modelId="{F706AF6D-F688-476C-8DA4-BCC7D8A5CB6E}" type="pres">
      <dgm:prSet presAssocID="{3A1BED80-9FDE-40B3-9FFF-FC46AE93E517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4180895E-148A-46D8-B4B4-D6E2567CB03B}" type="pres">
      <dgm:prSet presAssocID="{3A1BED80-9FDE-40B3-9FFF-FC46AE93E517}" presName="parentText" presStyleLbl="node1" presStyleIdx="3" presStyleCnt="7" custScaleX="128661" custScaleY="1565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DA727-5787-446D-B169-E490481CCFC2}" type="pres">
      <dgm:prSet presAssocID="{3A1BED80-9FDE-40B3-9FFF-FC46AE93E517}" presName="negativeSpace" presStyleCnt="0"/>
      <dgm:spPr/>
    </dgm:pt>
    <dgm:pt modelId="{91FB8F4C-A9CB-4C44-8329-BB00C965AD74}" type="pres">
      <dgm:prSet presAssocID="{3A1BED80-9FDE-40B3-9FFF-FC46AE93E517}" presName="childText" presStyleLbl="conFgAcc1" presStyleIdx="3" presStyleCnt="7">
        <dgm:presLayoutVars>
          <dgm:bulletEnabled val="1"/>
        </dgm:presLayoutVars>
      </dgm:prSet>
      <dgm:spPr/>
    </dgm:pt>
    <dgm:pt modelId="{E8BB36E0-C0CA-4D5B-9FA4-7CCA8444A1CF}" type="pres">
      <dgm:prSet presAssocID="{00AB7803-DC11-4F44-9030-B4CD2CC16905}" presName="spaceBetweenRectangles" presStyleCnt="0"/>
      <dgm:spPr/>
    </dgm:pt>
    <dgm:pt modelId="{F6AA28C8-5012-4438-85B6-7ABB28C0A988}" type="pres">
      <dgm:prSet presAssocID="{F4FF142E-EE8D-496F-96A1-054A8FF1476C}" presName="parentLin" presStyleCnt="0"/>
      <dgm:spPr/>
    </dgm:pt>
    <dgm:pt modelId="{3153CAAC-16BD-4D12-81E9-75613BA717B9}" type="pres">
      <dgm:prSet presAssocID="{F4FF142E-EE8D-496F-96A1-054A8FF1476C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002245FD-319D-4430-92AC-A7770867F6FE}" type="pres">
      <dgm:prSet presAssocID="{F4FF142E-EE8D-496F-96A1-054A8FF1476C}" presName="parentText" presStyleLbl="node1" presStyleIdx="4" presStyleCnt="7" custScaleX="62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9ACDC-4D1E-4D02-84F1-01B1F852FD59}" type="pres">
      <dgm:prSet presAssocID="{F4FF142E-EE8D-496F-96A1-054A8FF1476C}" presName="negativeSpace" presStyleCnt="0"/>
      <dgm:spPr/>
    </dgm:pt>
    <dgm:pt modelId="{977B2B2A-CE04-441B-A8BC-BA3AF47C381B}" type="pres">
      <dgm:prSet presAssocID="{F4FF142E-EE8D-496F-96A1-054A8FF1476C}" presName="childText" presStyleLbl="conFgAcc1" presStyleIdx="4" presStyleCnt="7">
        <dgm:presLayoutVars>
          <dgm:bulletEnabled val="1"/>
        </dgm:presLayoutVars>
      </dgm:prSet>
      <dgm:spPr/>
    </dgm:pt>
    <dgm:pt modelId="{4C9B9F9E-F230-49D9-8632-8580DC56EC58}" type="pres">
      <dgm:prSet presAssocID="{D33FF5B1-8FAB-40E8-8A13-729526A61416}" presName="spaceBetweenRectangles" presStyleCnt="0"/>
      <dgm:spPr/>
    </dgm:pt>
    <dgm:pt modelId="{0977C1A5-359B-4694-B2FD-1BC6506986C5}" type="pres">
      <dgm:prSet presAssocID="{0C05E7E6-7334-448C-9DEC-F79FB8B2BDF3}" presName="parentLin" presStyleCnt="0"/>
      <dgm:spPr/>
    </dgm:pt>
    <dgm:pt modelId="{69E37350-3359-42C1-99FF-092216EB755B}" type="pres">
      <dgm:prSet presAssocID="{0C05E7E6-7334-448C-9DEC-F79FB8B2BDF3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616E5385-F6DC-4745-ADC0-5F3A4A60B318}" type="pres">
      <dgm:prSet presAssocID="{0C05E7E6-7334-448C-9DEC-F79FB8B2BDF3}" presName="parentText" presStyleLbl="node1" presStyleIdx="5" presStyleCnt="7" custScaleX="112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02D96-58AF-48F9-B2E3-C29942E2213F}" type="pres">
      <dgm:prSet presAssocID="{0C05E7E6-7334-448C-9DEC-F79FB8B2BDF3}" presName="negativeSpace" presStyleCnt="0"/>
      <dgm:spPr/>
    </dgm:pt>
    <dgm:pt modelId="{1280303F-0EAF-4608-A749-52CED041804B}" type="pres">
      <dgm:prSet presAssocID="{0C05E7E6-7334-448C-9DEC-F79FB8B2BDF3}" presName="childText" presStyleLbl="conFgAcc1" presStyleIdx="5" presStyleCnt="7">
        <dgm:presLayoutVars>
          <dgm:bulletEnabled val="1"/>
        </dgm:presLayoutVars>
      </dgm:prSet>
      <dgm:spPr/>
    </dgm:pt>
    <dgm:pt modelId="{A29B3921-A44D-4A22-A55B-840ACC4C24A4}" type="pres">
      <dgm:prSet presAssocID="{A4B83928-00FF-46B6-B36A-A6530603B1BA}" presName="spaceBetweenRectangles" presStyleCnt="0"/>
      <dgm:spPr/>
    </dgm:pt>
    <dgm:pt modelId="{DAC1A6AF-56CD-4B5B-8735-6CA6D97DAFB3}" type="pres">
      <dgm:prSet presAssocID="{8CCEF21E-8334-4642-9CDE-B11BC3DADA29}" presName="parentLin" presStyleCnt="0"/>
      <dgm:spPr/>
    </dgm:pt>
    <dgm:pt modelId="{C31BF02B-7EB9-4FEE-B147-62CF1C119E42}" type="pres">
      <dgm:prSet presAssocID="{8CCEF21E-8334-4642-9CDE-B11BC3DADA29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F5BD69A6-4678-4DD7-B5DD-4B29C51A89FD}" type="pres">
      <dgm:prSet presAssocID="{8CCEF21E-8334-4642-9CDE-B11BC3DADA29}" presName="parentText" presStyleLbl="node1" presStyleIdx="6" presStyleCnt="7" custScaleX="102934" custScaleY="152766" custLinFactNeighborY="122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7B9DB-A13A-43CB-B99D-1886F9968705}" type="pres">
      <dgm:prSet presAssocID="{8CCEF21E-8334-4642-9CDE-B11BC3DADA29}" presName="negativeSpace" presStyleCnt="0"/>
      <dgm:spPr/>
    </dgm:pt>
    <dgm:pt modelId="{C5AD5D77-556C-481A-84A1-0252237DB54A}" type="pres">
      <dgm:prSet presAssocID="{8CCEF21E-8334-4642-9CDE-B11BC3DADA29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91D3B91A-0A02-4B79-8AD3-C29CDB34490E}" type="presOf" srcId="{6DA9E432-3381-4AD8-813E-FD1E6C941280}" destId="{310825DA-CCF6-467F-8CEB-E49C0CD61BD3}" srcOrd="0" destOrd="0" presId="urn:microsoft.com/office/officeart/2005/8/layout/list1"/>
    <dgm:cxn modelId="{8E597ECE-794E-4777-8190-D1D3AE0DEF48}" srcId="{A37EF682-4D92-463B-B14A-5F2615175E56}" destId="{0C05E7E6-7334-448C-9DEC-F79FB8B2BDF3}" srcOrd="5" destOrd="0" parTransId="{CDECFF83-4260-4BFC-93A6-E3B864171EAC}" sibTransId="{A4B83928-00FF-46B6-B36A-A6530603B1BA}"/>
    <dgm:cxn modelId="{96172A4E-3814-4A38-AE2A-4D4FC907710D}" type="presOf" srcId="{D50F7F28-64E7-4C22-9F5B-0FF118090052}" destId="{45868212-2F8D-405D-8B79-C3A88370A9E3}" srcOrd="0" destOrd="0" presId="urn:microsoft.com/office/officeart/2005/8/layout/list1"/>
    <dgm:cxn modelId="{98BC71CB-235A-4E54-98F3-28296622A6D9}" type="presOf" srcId="{F4FF142E-EE8D-496F-96A1-054A8FF1476C}" destId="{002245FD-319D-4430-92AC-A7770867F6FE}" srcOrd="1" destOrd="0" presId="urn:microsoft.com/office/officeart/2005/8/layout/list1"/>
    <dgm:cxn modelId="{48890A06-62E8-4595-86C2-5E7E653CFBB0}" type="presOf" srcId="{1B8DBCAD-F006-4EEB-9BB2-10B6117C5359}" destId="{D18E0115-4B4A-4438-9CA0-84B5FEBC803E}" srcOrd="1" destOrd="0" presId="urn:microsoft.com/office/officeart/2005/8/layout/list1"/>
    <dgm:cxn modelId="{BDB4D1D2-FDFB-4F7B-A95E-3145ECD379A1}" type="presOf" srcId="{F4FF142E-EE8D-496F-96A1-054A8FF1476C}" destId="{3153CAAC-16BD-4D12-81E9-75613BA717B9}" srcOrd="0" destOrd="0" presId="urn:microsoft.com/office/officeart/2005/8/layout/list1"/>
    <dgm:cxn modelId="{DCDC99BD-004B-498F-BA30-988301E4F69F}" type="presOf" srcId="{3A1BED80-9FDE-40B3-9FFF-FC46AE93E517}" destId="{4180895E-148A-46D8-B4B4-D6E2567CB03B}" srcOrd="1" destOrd="0" presId="urn:microsoft.com/office/officeart/2005/8/layout/list1"/>
    <dgm:cxn modelId="{7C377CC3-0A45-4C84-A817-B2B310647A56}" srcId="{A37EF682-4D92-463B-B14A-5F2615175E56}" destId="{3E1D0AAE-706F-40BF-B862-85FD77A8C922}" srcOrd="2" destOrd="0" parTransId="{380B7547-182A-436F-9301-60B6BEF3C219}" sibTransId="{F8197D00-23CD-444A-BAED-8181DE9F4D0C}"/>
    <dgm:cxn modelId="{B8497797-86D2-4B99-A1CD-409001B2132F}" srcId="{A37EF682-4D92-463B-B14A-5F2615175E56}" destId="{F4FF142E-EE8D-496F-96A1-054A8FF1476C}" srcOrd="4" destOrd="0" parTransId="{7B888AE3-2BD3-4E54-99AB-FF862CFFB814}" sibTransId="{D33FF5B1-8FAB-40E8-8A13-729526A61416}"/>
    <dgm:cxn modelId="{82F7CD8C-EE7C-48CC-A074-4C2B3CA6C057}" srcId="{A37EF682-4D92-463B-B14A-5F2615175E56}" destId="{6DA9E432-3381-4AD8-813E-FD1E6C941280}" srcOrd="0" destOrd="0" parTransId="{0A5C0F67-1BF1-4A40-8F07-2E2229B883F1}" sibTransId="{40135D10-0616-4D60-920B-A71E51C99AEB}"/>
    <dgm:cxn modelId="{A0A3D7CB-CF5F-4D96-887D-B62B15D2BB95}" srcId="{1B8DBCAD-F006-4EEB-9BB2-10B6117C5359}" destId="{73A696B3-17C4-4905-84C1-D602550DD7D6}" srcOrd="0" destOrd="0" parTransId="{4699A8EC-954E-4CDF-8F27-D02637DD38D0}" sibTransId="{74F59208-BDFF-4A7A-B928-3190728B5525}"/>
    <dgm:cxn modelId="{2351376B-317E-4369-BB7F-7AE571659BA6}" type="presOf" srcId="{8CCEF21E-8334-4642-9CDE-B11BC3DADA29}" destId="{F5BD69A6-4678-4DD7-B5DD-4B29C51A89FD}" srcOrd="1" destOrd="0" presId="urn:microsoft.com/office/officeart/2005/8/layout/list1"/>
    <dgm:cxn modelId="{BF1DE12B-93BB-42AA-9CE9-7A2DA81FFEE6}" srcId="{3E1D0AAE-706F-40BF-B862-85FD77A8C922}" destId="{D50F7F28-64E7-4C22-9F5B-0FF118090052}" srcOrd="0" destOrd="0" parTransId="{72B2D486-B5C5-4954-A852-DB47A907CE14}" sibTransId="{63EA8232-1282-4294-B16F-C5479CEE97AE}"/>
    <dgm:cxn modelId="{347E980A-0560-46A9-87D9-98D9A0B04852}" type="presOf" srcId="{0C05E7E6-7334-448C-9DEC-F79FB8B2BDF3}" destId="{616E5385-F6DC-4745-ADC0-5F3A4A60B318}" srcOrd="1" destOrd="0" presId="urn:microsoft.com/office/officeart/2005/8/layout/list1"/>
    <dgm:cxn modelId="{9625EAD6-FDE2-4FCA-BAD8-B1DCC07B9E35}" type="presOf" srcId="{0C05E7E6-7334-448C-9DEC-F79FB8B2BDF3}" destId="{69E37350-3359-42C1-99FF-092216EB755B}" srcOrd="0" destOrd="0" presId="urn:microsoft.com/office/officeart/2005/8/layout/list1"/>
    <dgm:cxn modelId="{C7990604-5931-4B7E-B571-3846A600F3DC}" type="presOf" srcId="{73A696B3-17C4-4905-84C1-D602550DD7D6}" destId="{A687CCFD-9733-49B6-B30B-16954DB20AA9}" srcOrd="0" destOrd="0" presId="urn:microsoft.com/office/officeart/2005/8/layout/list1"/>
    <dgm:cxn modelId="{7AE9C710-8899-4EEF-A5C1-82D5121A0700}" type="presOf" srcId="{3E1D0AAE-706F-40BF-B862-85FD77A8C922}" destId="{B2FE8564-8BAE-43B8-93E3-4F97068281A6}" srcOrd="0" destOrd="0" presId="urn:microsoft.com/office/officeart/2005/8/layout/list1"/>
    <dgm:cxn modelId="{6CDA22DD-02D6-4B93-BBFF-BA28386EDA10}" srcId="{A37EF682-4D92-463B-B14A-5F2615175E56}" destId="{1B8DBCAD-F006-4EEB-9BB2-10B6117C5359}" srcOrd="1" destOrd="0" parTransId="{63310752-0379-4A79-995E-016EA0BD6259}" sibTransId="{52F3A9BE-7958-4030-9A32-F00191CA04DB}"/>
    <dgm:cxn modelId="{B14D572C-1DDE-4EEE-81E4-67C257D3C6C5}" type="presOf" srcId="{1B8DBCAD-F006-4EEB-9BB2-10B6117C5359}" destId="{17F293F0-BE13-4B15-ABC4-F4D21D0A14B2}" srcOrd="0" destOrd="0" presId="urn:microsoft.com/office/officeart/2005/8/layout/list1"/>
    <dgm:cxn modelId="{A9A20D32-C829-4E9D-8BE2-0BB2AEFE2834}" srcId="{A37EF682-4D92-463B-B14A-5F2615175E56}" destId="{8CCEF21E-8334-4642-9CDE-B11BC3DADA29}" srcOrd="6" destOrd="0" parTransId="{E6B7D40A-9F7C-4EF3-AF20-6B643C836725}" sibTransId="{E7C7E9EC-312C-467C-A73C-BAA8C1B5CB7E}"/>
    <dgm:cxn modelId="{FBA35E34-B940-46D6-8A6A-42959834A290}" type="presOf" srcId="{3E1D0AAE-706F-40BF-B862-85FD77A8C922}" destId="{FBBD877F-B594-48B8-9505-DA5E67BC43B3}" srcOrd="1" destOrd="0" presId="urn:microsoft.com/office/officeart/2005/8/layout/list1"/>
    <dgm:cxn modelId="{824B88A7-284B-4C9D-AA5C-E01CAB9FC3A1}" type="presOf" srcId="{3A1BED80-9FDE-40B3-9FFF-FC46AE93E517}" destId="{F706AF6D-F688-476C-8DA4-BCC7D8A5CB6E}" srcOrd="0" destOrd="0" presId="urn:microsoft.com/office/officeart/2005/8/layout/list1"/>
    <dgm:cxn modelId="{750A4E1C-8BCD-4ADC-87E7-65120D764254}" type="presOf" srcId="{6DA9E432-3381-4AD8-813E-FD1E6C941280}" destId="{82BCB161-0CD1-43F2-89DE-94008511746C}" srcOrd="1" destOrd="0" presId="urn:microsoft.com/office/officeart/2005/8/layout/list1"/>
    <dgm:cxn modelId="{565A4F51-8C72-4AF1-AA49-C432435FA917}" type="presOf" srcId="{A37EF682-4D92-463B-B14A-5F2615175E56}" destId="{F7FDD981-7C3F-4EB0-829E-FDB45D557A89}" srcOrd="0" destOrd="0" presId="urn:microsoft.com/office/officeart/2005/8/layout/list1"/>
    <dgm:cxn modelId="{8880A42B-DFDF-4672-97ED-13B0B50A1D21}" type="presOf" srcId="{8CCEF21E-8334-4642-9CDE-B11BC3DADA29}" destId="{C31BF02B-7EB9-4FEE-B147-62CF1C119E42}" srcOrd="0" destOrd="0" presId="urn:microsoft.com/office/officeart/2005/8/layout/list1"/>
    <dgm:cxn modelId="{31B6023D-4CC0-4CA5-865B-3E92E053335C}" srcId="{A37EF682-4D92-463B-B14A-5F2615175E56}" destId="{3A1BED80-9FDE-40B3-9FFF-FC46AE93E517}" srcOrd="3" destOrd="0" parTransId="{BEDC0DB7-7C52-4C36-B8E8-8E11746AD583}" sibTransId="{00AB7803-DC11-4F44-9030-B4CD2CC16905}"/>
    <dgm:cxn modelId="{0E0B34BF-CDEA-4674-BE37-F352E160518D}" type="presParOf" srcId="{F7FDD981-7C3F-4EB0-829E-FDB45D557A89}" destId="{A777B9CF-055E-4D6F-AAA1-6A4B599503D1}" srcOrd="0" destOrd="0" presId="urn:microsoft.com/office/officeart/2005/8/layout/list1"/>
    <dgm:cxn modelId="{AEDA09BA-8FD6-42C7-8269-C12422879222}" type="presParOf" srcId="{A777B9CF-055E-4D6F-AAA1-6A4B599503D1}" destId="{310825DA-CCF6-467F-8CEB-E49C0CD61BD3}" srcOrd="0" destOrd="0" presId="urn:microsoft.com/office/officeart/2005/8/layout/list1"/>
    <dgm:cxn modelId="{2E853E37-6B50-4AD2-AABA-3D04C2314B3E}" type="presParOf" srcId="{A777B9CF-055E-4D6F-AAA1-6A4B599503D1}" destId="{82BCB161-0CD1-43F2-89DE-94008511746C}" srcOrd="1" destOrd="0" presId="urn:microsoft.com/office/officeart/2005/8/layout/list1"/>
    <dgm:cxn modelId="{28F57E09-5042-460E-898E-B8FC182D3315}" type="presParOf" srcId="{F7FDD981-7C3F-4EB0-829E-FDB45D557A89}" destId="{B3D630AA-7263-4815-B03C-06456D5EB1A0}" srcOrd="1" destOrd="0" presId="urn:microsoft.com/office/officeart/2005/8/layout/list1"/>
    <dgm:cxn modelId="{53B9B989-A6F4-48EA-B746-D06FD991A07B}" type="presParOf" srcId="{F7FDD981-7C3F-4EB0-829E-FDB45D557A89}" destId="{2C5A104F-8054-49B8-829D-E934E1331575}" srcOrd="2" destOrd="0" presId="urn:microsoft.com/office/officeart/2005/8/layout/list1"/>
    <dgm:cxn modelId="{C6AB09D6-E640-4C39-A007-207813B7F9CF}" type="presParOf" srcId="{F7FDD981-7C3F-4EB0-829E-FDB45D557A89}" destId="{DA954F9B-9643-4EA9-8FAD-BA8294596DA0}" srcOrd="3" destOrd="0" presId="urn:microsoft.com/office/officeart/2005/8/layout/list1"/>
    <dgm:cxn modelId="{553244B3-ECA6-4AB2-9949-0A1AD5EF363B}" type="presParOf" srcId="{F7FDD981-7C3F-4EB0-829E-FDB45D557A89}" destId="{7D861629-BFD1-4E42-90DF-11E82DE6FE1C}" srcOrd="4" destOrd="0" presId="urn:microsoft.com/office/officeart/2005/8/layout/list1"/>
    <dgm:cxn modelId="{D2DC38B2-76C0-4BB5-B58D-7227416DC44D}" type="presParOf" srcId="{7D861629-BFD1-4E42-90DF-11E82DE6FE1C}" destId="{17F293F0-BE13-4B15-ABC4-F4D21D0A14B2}" srcOrd="0" destOrd="0" presId="urn:microsoft.com/office/officeart/2005/8/layout/list1"/>
    <dgm:cxn modelId="{C59BBF7E-B5C2-42BD-B3B8-D65593C9CB12}" type="presParOf" srcId="{7D861629-BFD1-4E42-90DF-11E82DE6FE1C}" destId="{D18E0115-4B4A-4438-9CA0-84B5FEBC803E}" srcOrd="1" destOrd="0" presId="urn:microsoft.com/office/officeart/2005/8/layout/list1"/>
    <dgm:cxn modelId="{1A25BD01-227C-4BD4-8398-6CAA4E468BA3}" type="presParOf" srcId="{F7FDD981-7C3F-4EB0-829E-FDB45D557A89}" destId="{C002CA40-9534-4E24-A7CF-1A8A2C38F9B7}" srcOrd="5" destOrd="0" presId="urn:microsoft.com/office/officeart/2005/8/layout/list1"/>
    <dgm:cxn modelId="{D9AE4D02-2034-4E85-9C51-5A526EE920E5}" type="presParOf" srcId="{F7FDD981-7C3F-4EB0-829E-FDB45D557A89}" destId="{A687CCFD-9733-49B6-B30B-16954DB20AA9}" srcOrd="6" destOrd="0" presId="urn:microsoft.com/office/officeart/2005/8/layout/list1"/>
    <dgm:cxn modelId="{C421AB65-3589-4164-AB95-952736716D5C}" type="presParOf" srcId="{F7FDD981-7C3F-4EB0-829E-FDB45D557A89}" destId="{9984B525-BEFD-44C9-B0C8-7A0FF8C2A023}" srcOrd="7" destOrd="0" presId="urn:microsoft.com/office/officeart/2005/8/layout/list1"/>
    <dgm:cxn modelId="{16263740-56C9-4926-AA58-0252FF17E3AF}" type="presParOf" srcId="{F7FDD981-7C3F-4EB0-829E-FDB45D557A89}" destId="{72C821F5-2B26-428E-B9B9-1102872FA7C4}" srcOrd="8" destOrd="0" presId="urn:microsoft.com/office/officeart/2005/8/layout/list1"/>
    <dgm:cxn modelId="{F366E1BC-C33F-4A62-8493-B3FFCC5B415A}" type="presParOf" srcId="{72C821F5-2B26-428E-B9B9-1102872FA7C4}" destId="{B2FE8564-8BAE-43B8-93E3-4F97068281A6}" srcOrd="0" destOrd="0" presId="urn:microsoft.com/office/officeart/2005/8/layout/list1"/>
    <dgm:cxn modelId="{E8F40AC6-26A2-42C8-9D1F-6741CA52277B}" type="presParOf" srcId="{72C821F5-2B26-428E-B9B9-1102872FA7C4}" destId="{FBBD877F-B594-48B8-9505-DA5E67BC43B3}" srcOrd="1" destOrd="0" presId="urn:microsoft.com/office/officeart/2005/8/layout/list1"/>
    <dgm:cxn modelId="{3B132D1E-612A-46C4-ACD8-D3E933A4D343}" type="presParOf" srcId="{F7FDD981-7C3F-4EB0-829E-FDB45D557A89}" destId="{ED089043-244A-4819-8585-44DA840D9D82}" srcOrd="9" destOrd="0" presId="urn:microsoft.com/office/officeart/2005/8/layout/list1"/>
    <dgm:cxn modelId="{7C9166B3-B944-4434-8307-A234872D2B8D}" type="presParOf" srcId="{F7FDD981-7C3F-4EB0-829E-FDB45D557A89}" destId="{45868212-2F8D-405D-8B79-C3A88370A9E3}" srcOrd="10" destOrd="0" presId="urn:microsoft.com/office/officeart/2005/8/layout/list1"/>
    <dgm:cxn modelId="{11F804DB-63C0-41B7-939B-629C1B2CDD8E}" type="presParOf" srcId="{F7FDD981-7C3F-4EB0-829E-FDB45D557A89}" destId="{8ED4EA83-C89C-40E8-81ED-C4309779B66C}" srcOrd="11" destOrd="0" presId="urn:microsoft.com/office/officeart/2005/8/layout/list1"/>
    <dgm:cxn modelId="{3C242CA2-FEED-46FD-8C8C-56878BA05401}" type="presParOf" srcId="{F7FDD981-7C3F-4EB0-829E-FDB45D557A89}" destId="{26441F06-6EBD-4207-8D54-1C57C802303E}" srcOrd="12" destOrd="0" presId="urn:microsoft.com/office/officeart/2005/8/layout/list1"/>
    <dgm:cxn modelId="{94DA4541-E3E4-4100-B05A-BE39E51C393A}" type="presParOf" srcId="{26441F06-6EBD-4207-8D54-1C57C802303E}" destId="{F706AF6D-F688-476C-8DA4-BCC7D8A5CB6E}" srcOrd="0" destOrd="0" presId="urn:microsoft.com/office/officeart/2005/8/layout/list1"/>
    <dgm:cxn modelId="{CD11A4FE-1CB8-46ED-A6D3-90A8E4FE453C}" type="presParOf" srcId="{26441F06-6EBD-4207-8D54-1C57C802303E}" destId="{4180895E-148A-46D8-B4B4-D6E2567CB03B}" srcOrd="1" destOrd="0" presId="urn:microsoft.com/office/officeart/2005/8/layout/list1"/>
    <dgm:cxn modelId="{AE7D15CC-4659-40CB-9613-64EA678E2FC1}" type="presParOf" srcId="{F7FDD981-7C3F-4EB0-829E-FDB45D557A89}" destId="{BB2DA727-5787-446D-B169-E490481CCFC2}" srcOrd="13" destOrd="0" presId="urn:microsoft.com/office/officeart/2005/8/layout/list1"/>
    <dgm:cxn modelId="{EB502753-5551-44B9-B117-3657ED30BE0A}" type="presParOf" srcId="{F7FDD981-7C3F-4EB0-829E-FDB45D557A89}" destId="{91FB8F4C-A9CB-4C44-8329-BB00C965AD74}" srcOrd="14" destOrd="0" presId="urn:microsoft.com/office/officeart/2005/8/layout/list1"/>
    <dgm:cxn modelId="{6ABDD94E-A0A3-4D59-8055-9ADFABBCD088}" type="presParOf" srcId="{F7FDD981-7C3F-4EB0-829E-FDB45D557A89}" destId="{E8BB36E0-C0CA-4D5B-9FA4-7CCA8444A1CF}" srcOrd="15" destOrd="0" presId="urn:microsoft.com/office/officeart/2005/8/layout/list1"/>
    <dgm:cxn modelId="{F352202B-9C43-4E4A-A011-926E2D6D1102}" type="presParOf" srcId="{F7FDD981-7C3F-4EB0-829E-FDB45D557A89}" destId="{F6AA28C8-5012-4438-85B6-7ABB28C0A988}" srcOrd="16" destOrd="0" presId="urn:microsoft.com/office/officeart/2005/8/layout/list1"/>
    <dgm:cxn modelId="{8503888A-0839-446D-8268-5B9E0A826A39}" type="presParOf" srcId="{F6AA28C8-5012-4438-85B6-7ABB28C0A988}" destId="{3153CAAC-16BD-4D12-81E9-75613BA717B9}" srcOrd="0" destOrd="0" presId="urn:microsoft.com/office/officeart/2005/8/layout/list1"/>
    <dgm:cxn modelId="{6F215C85-E853-4D7D-8175-9256F5CB2336}" type="presParOf" srcId="{F6AA28C8-5012-4438-85B6-7ABB28C0A988}" destId="{002245FD-319D-4430-92AC-A7770867F6FE}" srcOrd="1" destOrd="0" presId="urn:microsoft.com/office/officeart/2005/8/layout/list1"/>
    <dgm:cxn modelId="{8DE59DD5-9879-49EC-8669-66543DB86608}" type="presParOf" srcId="{F7FDD981-7C3F-4EB0-829E-FDB45D557A89}" destId="{F709ACDC-4D1E-4D02-84F1-01B1F852FD59}" srcOrd="17" destOrd="0" presId="urn:microsoft.com/office/officeart/2005/8/layout/list1"/>
    <dgm:cxn modelId="{91C6CE31-9DBC-43AC-BA26-064C0D7ABB28}" type="presParOf" srcId="{F7FDD981-7C3F-4EB0-829E-FDB45D557A89}" destId="{977B2B2A-CE04-441B-A8BC-BA3AF47C381B}" srcOrd="18" destOrd="0" presId="urn:microsoft.com/office/officeart/2005/8/layout/list1"/>
    <dgm:cxn modelId="{E403C071-D8E8-465F-940B-2B2E0EEEB8B0}" type="presParOf" srcId="{F7FDD981-7C3F-4EB0-829E-FDB45D557A89}" destId="{4C9B9F9E-F230-49D9-8632-8580DC56EC58}" srcOrd="19" destOrd="0" presId="urn:microsoft.com/office/officeart/2005/8/layout/list1"/>
    <dgm:cxn modelId="{ED226EB1-B900-4EE4-845C-9EC56CB267F8}" type="presParOf" srcId="{F7FDD981-7C3F-4EB0-829E-FDB45D557A89}" destId="{0977C1A5-359B-4694-B2FD-1BC6506986C5}" srcOrd="20" destOrd="0" presId="urn:microsoft.com/office/officeart/2005/8/layout/list1"/>
    <dgm:cxn modelId="{3AE97965-CCC3-40A0-8531-68C7EDCBDB46}" type="presParOf" srcId="{0977C1A5-359B-4694-B2FD-1BC6506986C5}" destId="{69E37350-3359-42C1-99FF-092216EB755B}" srcOrd="0" destOrd="0" presId="urn:microsoft.com/office/officeart/2005/8/layout/list1"/>
    <dgm:cxn modelId="{72AEEE2F-C708-43AF-83E3-F9C2A1806481}" type="presParOf" srcId="{0977C1A5-359B-4694-B2FD-1BC6506986C5}" destId="{616E5385-F6DC-4745-ADC0-5F3A4A60B318}" srcOrd="1" destOrd="0" presId="urn:microsoft.com/office/officeart/2005/8/layout/list1"/>
    <dgm:cxn modelId="{7D44F876-1C45-4D74-B965-33C40BB29D65}" type="presParOf" srcId="{F7FDD981-7C3F-4EB0-829E-FDB45D557A89}" destId="{C8502D96-58AF-48F9-B2E3-C29942E2213F}" srcOrd="21" destOrd="0" presId="urn:microsoft.com/office/officeart/2005/8/layout/list1"/>
    <dgm:cxn modelId="{48411A82-CE28-4D02-8381-CAC92ACAE788}" type="presParOf" srcId="{F7FDD981-7C3F-4EB0-829E-FDB45D557A89}" destId="{1280303F-0EAF-4608-A749-52CED041804B}" srcOrd="22" destOrd="0" presId="urn:microsoft.com/office/officeart/2005/8/layout/list1"/>
    <dgm:cxn modelId="{D0C325D8-A244-4188-8778-C6996F08866F}" type="presParOf" srcId="{F7FDD981-7C3F-4EB0-829E-FDB45D557A89}" destId="{A29B3921-A44D-4A22-A55B-840ACC4C24A4}" srcOrd="23" destOrd="0" presId="urn:microsoft.com/office/officeart/2005/8/layout/list1"/>
    <dgm:cxn modelId="{F6FA74B0-4A97-487C-9A99-EC5B9F98E046}" type="presParOf" srcId="{F7FDD981-7C3F-4EB0-829E-FDB45D557A89}" destId="{DAC1A6AF-56CD-4B5B-8735-6CA6D97DAFB3}" srcOrd="24" destOrd="0" presId="urn:microsoft.com/office/officeart/2005/8/layout/list1"/>
    <dgm:cxn modelId="{47C27719-1959-47CE-94C2-768F10BFFDE3}" type="presParOf" srcId="{DAC1A6AF-56CD-4B5B-8735-6CA6D97DAFB3}" destId="{C31BF02B-7EB9-4FEE-B147-62CF1C119E42}" srcOrd="0" destOrd="0" presId="urn:microsoft.com/office/officeart/2005/8/layout/list1"/>
    <dgm:cxn modelId="{A201AEDD-2857-41E8-96E6-91E6A67684EB}" type="presParOf" srcId="{DAC1A6AF-56CD-4B5B-8735-6CA6D97DAFB3}" destId="{F5BD69A6-4678-4DD7-B5DD-4B29C51A89FD}" srcOrd="1" destOrd="0" presId="urn:microsoft.com/office/officeart/2005/8/layout/list1"/>
    <dgm:cxn modelId="{433D111C-0C91-4AED-AF14-3FCDFDB99A3F}" type="presParOf" srcId="{F7FDD981-7C3F-4EB0-829E-FDB45D557A89}" destId="{6AD7B9DB-A13A-43CB-B99D-1886F9968705}" srcOrd="25" destOrd="0" presId="urn:microsoft.com/office/officeart/2005/8/layout/list1"/>
    <dgm:cxn modelId="{A20E44DE-B9AD-438F-BD30-522F5FC9B9C1}" type="presParOf" srcId="{F7FDD981-7C3F-4EB0-829E-FDB45D557A89}" destId="{C5AD5D77-556C-481A-84A1-0252237DB54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A104F-8054-49B8-829D-E934E1331575}">
      <dsp:nvSpPr>
        <dsp:cNvPr id="0" name=""/>
        <dsp:cNvSpPr/>
      </dsp:nvSpPr>
      <dsp:spPr>
        <a:xfrm>
          <a:off x="0" y="327245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CB161-0CD1-43F2-89DE-94008511746C}">
      <dsp:nvSpPr>
        <dsp:cNvPr id="0" name=""/>
        <dsp:cNvSpPr/>
      </dsp:nvSpPr>
      <dsp:spPr>
        <a:xfrm>
          <a:off x="498009" y="86867"/>
          <a:ext cx="992300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1.  Приглашение к путешествию. Устроение мира.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9625" y="108483"/>
        <a:ext cx="9879776" cy="399568"/>
      </dsp:txXfrm>
    </dsp:sp>
    <dsp:sp modelId="{A687CCFD-9733-49B6-B30B-16954DB20AA9}">
      <dsp:nvSpPr>
        <dsp:cNvPr id="0" name=""/>
        <dsp:cNvSpPr/>
      </dsp:nvSpPr>
      <dsp:spPr>
        <a:xfrm>
          <a:off x="0" y="1007645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95" tIns="312420" rIns="81889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0" y="1007645"/>
        <a:ext cx="10551262" cy="378000"/>
      </dsp:txXfrm>
    </dsp:sp>
    <dsp:sp modelId="{D18E0115-4B4A-4438-9CA0-84B5FEBC803E}">
      <dsp:nvSpPr>
        <dsp:cNvPr id="0" name=""/>
        <dsp:cNvSpPr/>
      </dsp:nvSpPr>
      <dsp:spPr>
        <a:xfrm>
          <a:off x="600134" y="786245"/>
          <a:ext cx="707663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2.   Наш красивый добрый мир.</a:t>
          </a:r>
          <a:endParaRPr lang="ru-RU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1750" y="807861"/>
        <a:ext cx="7033404" cy="399568"/>
      </dsp:txXfrm>
    </dsp:sp>
    <dsp:sp modelId="{45868212-2F8D-405D-8B79-C3A88370A9E3}">
      <dsp:nvSpPr>
        <dsp:cNvPr id="0" name=""/>
        <dsp:cNvSpPr/>
      </dsp:nvSpPr>
      <dsp:spPr>
        <a:xfrm>
          <a:off x="0" y="1955338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95" tIns="312420" rIns="81889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0" y="1955338"/>
        <a:ext cx="10551262" cy="378000"/>
      </dsp:txXfrm>
    </dsp:sp>
    <dsp:sp modelId="{FBBD877F-B594-48B8-9505-DA5E67BC43B3}">
      <dsp:nvSpPr>
        <dsp:cNvPr id="0" name=""/>
        <dsp:cNvSpPr/>
      </dsp:nvSpPr>
      <dsp:spPr>
        <a:xfrm>
          <a:off x="504904" y="1414811"/>
          <a:ext cx="10046357" cy="7260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3. Устроение отношений в мире. Что такое хорошо? Что такое плохо?.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0346" y="1450253"/>
        <a:ext cx="9975473" cy="655139"/>
      </dsp:txXfrm>
    </dsp:sp>
    <dsp:sp modelId="{91FB8F4C-A9CB-4C44-8329-BB00C965AD74}">
      <dsp:nvSpPr>
        <dsp:cNvPr id="0" name=""/>
        <dsp:cNvSpPr/>
      </dsp:nvSpPr>
      <dsp:spPr>
        <a:xfrm>
          <a:off x="0" y="2901877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0895E-148A-46D8-B4B4-D6E2567CB03B}">
      <dsp:nvSpPr>
        <dsp:cNvPr id="0" name=""/>
        <dsp:cNvSpPr/>
      </dsp:nvSpPr>
      <dsp:spPr>
        <a:xfrm>
          <a:off x="527563" y="2430269"/>
          <a:ext cx="9502751" cy="6930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4. Ценности жизни христиан. Чему мы радуемся? Православные праздники. </a:t>
          </a:r>
        </a:p>
      </dsp:txBody>
      <dsp:txXfrm>
        <a:off x="561393" y="2464099"/>
        <a:ext cx="9435091" cy="625348"/>
      </dsp:txXfrm>
    </dsp:sp>
    <dsp:sp modelId="{977B2B2A-CE04-441B-A8BC-BA3AF47C381B}">
      <dsp:nvSpPr>
        <dsp:cNvPr id="0" name=""/>
        <dsp:cNvSpPr/>
      </dsp:nvSpPr>
      <dsp:spPr>
        <a:xfrm>
          <a:off x="0" y="3582277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245FD-319D-4430-92AC-A7770867F6FE}">
      <dsp:nvSpPr>
        <dsp:cNvPr id="0" name=""/>
        <dsp:cNvSpPr/>
      </dsp:nvSpPr>
      <dsp:spPr>
        <a:xfrm>
          <a:off x="527563" y="3360877"/>
          <a:ext cx="463316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5. Семья, Родина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9179" y="3382493"/>
        <a:ext cx="4589932" cy="399568"/>
      </dsp:txXfrm>
    </dsp:sp>
    <dsp:sp modelId="{1280303F-0EAF-4608-A749-52CED041804B}">
      <dsp:nvSpPr>
        <dsp:cNvPr id="0" name=""/>
        <dsp:cNvSpPr/>
      </dsp:nvSpPr>
      <dsp:spPr>
        <a:xfrm>
          <a:off x="0" y="4262677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E5385-F6DC-4745-ADC0-5F3A4A60B318}">
      <dsp:nvSpPr>
        <dsp:cNvPr id="0" name=""/>
        <dsp:cNvSpPr/>
      </dsp:nvSpPr>
      <dsp:spPr>
        <a:xfrm>
          <a:off x="527563" y="4041277"/>
          <a:ext cx="830195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6. Благодарение. Окончание путешествия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9179" y="4062893"/>
        <a:ext cx="8258722" cy="399568"/>
      </dsp:txXfrm>
    </dsp:sp>
    <dsp:sp modelId="{C5AD5D77-556C-481A-84A1-0252237DB54A}">
      <dsp:nvSpPr>
        <dsp:cNvPr id="0" name=""/>
        <dsp:cNvSpPr/>
      </dsp:nvSpPr>
      <dsp:spPr>
        <a:xfrm>
          <a:off x="0" y="5176725"/>
          <a:ext cx="10551262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D69A6-4678-4DD7-B5DD-4B29C51A89FD}">
      <dsp:nvSpPr>
        <dsp:cNvPr id="0" name=""/>
        <dsp:cNvSpPr/>
      </dsp:nvSpPr>
      <dsp:spPr>
        <a:xfrm>
          <a:off x="527563" y="4776106"/>
          <a:ext cx="7602585" cy="6764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169" tIns="0" rIns="2791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 7.  Итоговое занятие. Подготовка к благотворительной ярмарке-акции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60584" y="4809127"/>
        <a:ext cx="7536543" cy="610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3A554-118B-4B70-88A1-DD44F49A56E4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7E323-D235-4B01-AACB-60732366A0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65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7E323-D235-4B01-AACB-60732366A00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1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8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7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1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6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7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72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7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552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302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5DB471-77F4-4F34-8713-612917F0F80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7E39CF-451F-485E-92D0-79AAA5837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1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8124327" y="1623643"/>
            <a:ext cx="2111902" cy="20948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69111" y="1623643"/>
            <a:ext cx="2084795" cy="20679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463829" y="3820169"/>
            <a:ext cx="7772400" cy="16601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«Про100 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высоком»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Духовно-нравственное воспитание дошкольников в контексте русской отечественной культуры»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4327" y="2250315"/>
            <a:ext cx="3341770" cy="10707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ГБДОУ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№100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Невского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Санкт-Петербурга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02" y="1573398"/>
            <a:ext cx="2084795" cy="2179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1691286"/>
            <a:ext cx="2006629" cy="19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89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43" y="167641"/>
            <a:ext cx="5950321" cy="52730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Рождественский концерт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59" y="829055"/>
            <a:ext cx="5989320" cy="336899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5635"/>
          <a:stretch/>
        </p:blipFill>
        <p:spPr>
          <a:xfrm>
            <a:off x="182887" y="829055"/>
            <a:ext cx="3878382" cy="5821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9630" r="13655" b="5937"/>
          <a:stretch/>
        </p:blipFill>
        <p:spPr>
          <a:xfrm>
            <a:off x="4290959" y="4332159"/>
            <a:ext cx="4148805" cy="228200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5883" r="19195"/>
          <a:stretch/>
        </p:blipFill>
        <p:spPr>
          <a:xfrm>
            <a:off x="8558783" y="4332159"/>
            <a:ext cx="3039529" cy="228200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5296">
            <a:off x="9739793" y="118163"/>
            <a:ext cx="2137767" cy="28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2111" y="1391680"/>
            <a:ext cx="841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существо духовное, его душа стремится к лучшему, к красоте, к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истине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79" y="2751409"/>
            <a:ext cx="3254883" cy="3264009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238847" y="5646086"/>
            <a:ext cx="2221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 Д. Ушинский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374" y="460656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endParaRPr lang="ru-RU" sz="1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8351" y="2073902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2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2523744" y="306282"/>
            <a:ext cx="7325868" cy="4770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0" rtlCol="0" anchor="ctr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360"/>
              </a:spcBef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Духовно-нравственное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</a:t>
            </a:r>
            <a:endParaRPr sz="2800" b="1" spc="-8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08" y="783336"/>
            <a:ext cx="6562344" cy="65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6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304" y="868906"/>
            <a:ext cx="9552432" cy="4770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0" rtlCol="0" anchor="ctr">
            <a:spAutoFit/>
          </a:bodyPr>
          <a:lstStyle/>
          <a:p>
            <a:pPr marR="3810">
              <a:lnSpc>
                <a:spcPct val="100000"/>
              </a:lnSpc>
              <a:spcBef>
                <a:spcPts val="360"/>
              </a:spcBef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ФОП и духовно-нравственное воспитание</a:t>
            </a:r>
            <a:endParaRPr sz="2800" b="1" spc="-8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641" y="1625340"/>
            <a:ext cx="10609942" cy="508103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499" marR="4286" algn="just">
              <a:lnSpc>
                <a:spcPct val="115799"/>
              </a:lnSpc>
              <a:spcBef>
                <a:spcPts val="71"/>
              </a:spcBef>
            </a:pPr>
            <a:r>
              <a:rPr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14.1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sz="2200" spc="10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</a:t>
            </a:r>
            <a:r>
              <a:rPr sz="2200" b="1" spc="109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Федеральной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образовательной </a:t>
            </a:r>
            <a:r>
              <a:rPr sz="2200" b="1" spc="109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дошкольного образования</a:t>
            </a:r>
            <a:r>
              <a:rPr sz="2200" b="1" spc="105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</a:t>
            </a:r>
            <a:r>
              <a:rPr sz="2200" spc="11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разностороннее</a:t>
            </a:r>
            <a:r>
              <a:rPr sz="22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sz="2200" spc="1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ребёнка</a:t>
            </a:r>
            <a:r>
              <a:rPr sz="2200" spc="10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2200" spc="11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</a:t>
            </a:r>
            <a:r>
              <a:rPr sz="2200" spc="1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дошкольного</a:t>
            </a:r>
            <a:r>
              <a:rPr sz="2200" spc="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детства</a:t>
            </a:r>
            <a:r>
              <a:rPr sz="2200" spc="1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учётом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возрастных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индивидуальных</a:t>
            </a:r>
            <a:r>
              <a:rPr sz="2200" spc="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особенностей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основе</a:t>
            </a:r>
            <a:r>
              <a:rPr sz="2200" spc="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духовно-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нравственных</a:t>
            </a:r>
            <a:r>
              <a:rPr sz="2200" spc="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ценностей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российского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народа,</a:t>
            </a:r>
            <a:r>
              <a:rPr sz="22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исторических</a:t>
            </a:r>
            <a:r>
              <a:rPr sz="2200" spc="-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22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национально-</a:t>
            </a:r>
            <a:r>
              <a:rPr sz="22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культурных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традиций.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499" marR="3810" algn="just">
              <a:lnSpc>
                <a:spcPct val="115999"/>
              </a:lnSpc>
              <a:spcBef>
                <a:spcPts val="1504"/>
              </a:spcBef>
            </a:pP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sz="2200" spc="35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традиционным</a:t>
            </a:r>
            <a:r>
              <a:rPr sz="2200" spc="3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российским</a:t>
            </a:r>
            <a:r>
              <a:rPr sz="2200" spc="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духовно-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нравственным</a:t>
            </a:r>
            <a:r>
              <a:rPr sz="2200" spc="3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ценностям</a:t>
            </a:r>
            <a:r>
              <a:rPr sz="2200" spc="3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относятся,</a:t>
            </a:r>
            <a:r>
              <a:rPr sz="2200" spc="36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прежде</a:t>
            </a:r>
            <a:r>
              <a:rPr sz="2200" spc="3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всего,</a:t>
            </a:r>
            <a:r>
              <a:rPr sz="2200" spc="3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жизнь</a:t>
            </a:r>
            <a:r>
              <a:rPr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милосердие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2200" spc="36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достоинство,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</a:t>
            </a:r>
            <a:r>
              <a:rPr sz="2200" spc="1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2200" spc="12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свободы</a:t>
            </a:r>
            <a:r>
              <a:rPr sz="2200" spc="12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человека,</a:t>
            </a:r>
            <a:r>
              <a:rPr sz="2200" spc="1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патриотизм,</a:t>
            </a:r>
            <a:r>
              <a:rPr sz="2200" spc="1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гражданственность,</a:t>
            </a:r>
            <a:r>
              <a:rPr sz="2200" spc="1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служение</a:t>
            </a:r>
            <a:r>
              <a:rPr sz="2200" spc="1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Отечеству</a:t>
            </a:r>
            <a:r>
              <a:rPr sz="2200" spc="1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2200" spc="12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ответственность</a:t>
            </a:r>
            <a:r>
              <a:rPr sz="2200" spc="1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</a:t>
            </a:r>
            <a:r>
              <a:rPr sz="2200" spc="1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</a:t>
            </a:r>
            <a:r>
              <a:rPr sz="2200" spc="1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судьбу,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высокие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нравственные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идеалы,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крепкая</a:t>
            </a:r>
            <a:r>
              <a:rPr sz="2200" spc="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семья,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созидательный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труд,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</a:t>
            </a:r>
            <a:r>
              <a:rPr sz="2200" spc="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духовного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</a:t>
            </a:r>
            <a:r>
              <a:rPr sz="2200" spc="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материальным, </a:t>
            </a:r>
            <a:r>
              <a:rPr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гуманизм</a:t>
            </a:r>
            <a:r>
              <a:rPr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2200" spc="20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справедливость,</a:t>
            </a:r>
            <a:r>
              <a:rPr sz="2200" spc="1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коллективизм,</a:t>
            </a:r>
            <a:r>
              <a:rPr sz="2200" spc="19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взаимопомощь</a:t>
            </a:r>
            <a:r>
              <a:rPr sz="2200" spc="1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2200" spc="1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взаимоуважение,</a:t>
            </a:r>
            <a:r>
              <a:rPr sz="2200" spc="20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историческая</a:t>
            </a:r>
            <a:r>
              <a:rPr sz="2200" spc="17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память</a:t>
            </a:r>
            <a:r>
              <a:rPr sz="2200" spc="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преемственность</a:t>
            </a:r>
            <a:r>
              <a:rPr sz="2200" spc="-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поколений,</a:t>
            </a:r>
            <a:r>
              <a:rPr sz="2200" spc="-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единство</a:t>
            </a:r>
            <a:r>
              <a:rPr sz="2200" spc="-5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народов</a:t>
            </a:r>
            <a:r>
              <a:rPr sz="2200" spc="-5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200" spc="-8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</a:t>
            </a:r>
            <a:r>
              <a:rPr sz="2200" spc="-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9" marR="5715" algn="just">
              <a:lnSpc>
                <a:spcPts val="1298"/>
              </a:lnSpc>
              <a:tabLst>
                <a:tab pos="180499" algn="l"/>
                <a:tab pos="181451" algn="l"/>
              </a:tabLst>
            </a:pPr>
            <a:endParaRPr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6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9"/>
          <a:stretch/>
        </p:blipFill>
        <p:spPr>
          <a:xfrm>
            <a:off x="1414271" y="361923"/>
            <a:ext cx="4399547" cy="632929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5" b="6195"/>
          <a:stretch/>
        </p:blipFill>
        <p:spPr>
          <a:xfrm>
            <a:off x="5969623" y="361923"/>
            <a:ext cx="4831221" cy="632929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2" b="100000" l="0" r="37656">
                        <a14:foregroundMark x1="28073" y1="75763" x2="22760" y2="62075"/>
                        <a14:foregroundMark x1="21406" y1="72799" x2="28906" y2="71316"/>
                        <a14:foregroundMark x1="28490" y1="70270" x2="24948" y2="62511"/>
                        <a14:foregroundMark x1="26510" y1="63993" x2="30260" y2="69834"/>
                        <a14:foregroundMark x1="29583" y1="68788" x2="26302" y2="62075"/>
                        <a14:foregroundMark x1="25833" y1="59547" x2="24271" y2="41412"/>
                        <a14:foregroundMark x1="18750" y1="24412" x2="34688" y2="27376"/>
                        <a14:foregroundMark x1="26927" y1="47341" x2="34010" y2="28422"/>
                        <a14:foregroundMark x1="18333" y1="32520" x2="25625" y2="17001"/>
                        <a14:foregroundMark x1="19010" y1="32520" x2="27187" y2="28073"/>
                      </a14:backgroundRemoval>
                    </a14:imgEffect>
                  </a14:imgLayer>
                </a14:imgProps>
              </a:ext>
            </a:extLst>
          </a:blip>
          <a:srcRect r="58040"/>
          <a:stretch/>
        </p:blipFill>
        <p:spPr>
          <a:xfrm>
            <a:off x="0" y="3755136"/>
            <a:ext cx="2316480" cy="3297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0" b="100000" l="47604" r="100000">
                        <a14:foregroundMark x1="70208" y1="18483" x2="69948" y2="55798"/>
                      </a14:backgroundRemoval>
                    </a14:imgEffect>
                  </a14:imgLayer>
                </a14:imgProps>
              </a:ext>
            </a:extLst>
          </a:blip>
          <a:srcRect l="47039"/>
          <a:stretch/>
        </p:blipFill>
        <p:spPr>
          <a:xfrm>
            <a:off x="9441207" y="3755136"/>
            <a:ext cx="2750793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072" y="188977"/>
            <a:ext cx="9982825" cy="111556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Курсы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повышения квалификации на базе храма святого апостола Петра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91" y="1455783"/>
            <a:ext cx="4442321" cy="514531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84" y="1455783"/>
            <a:ext cx="4515395" cy="514336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188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6779" y="323089"/>
            <a:ext cx="9982825" cy="469391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Экскурсии в Храм Святого Апостола Петра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4" y="1085088"/>
            <a:ext cx="4378986" cy="540326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47" y="1087638"/>
            <a:ext cx="4250848" cy="540071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260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714" y="326863"/>
            <a:ext cx="6767184" cy="53877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Блоки программы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70120549"/>
              </p:ext>
            </p:extLst>
          </p:nvPr>
        </p:nvGraphicFramePr>
        <p:xfrm>
          <a:off x="725714" y="1001486"/>
          <a:ext cx="10551262" cy="566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49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15" y="402335"/>
            <a:ext cx="5646057" cy="475489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 в детском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саду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9" b="4292"/>
          <a:stretch/>
        </p:blipFill>
        <p:spPr>
          <a:xfrm>
            <a:off x="259514" y="1078933"/>
            <a:ext cx="5646057" cy="349910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77895" y="6122472"/>
            <a:ext cx="5948121" cy="47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 в храме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95" y="2084865"/>
            <a:ext cx="5948121" cy="390412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98" y="4779145"/>
            <a:ext cx="3261887" cy="193596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6"/>
          <a:stretch/>
        </p:blipFill>
        <p:spPr>
          <a:xfrm>
            <a:off x="7758250" y="212699"/>
            <a:ext cx="3148244" cy="177392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448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14" y="211684"/>
            <a:ext cx="5657713" cy="53972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Рождественская неделя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259"/>
          <a:stretch/>
        </p:blipFill>
        <p:spPr>
          <a:xfrm>
            <a:off x="1398732" y="843458"/>
            <a:ext cx="4654595" cy="31677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033" y="211684"/>
            <a:ext cx="4895567" cy="65274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732" y="4120896"/>
            <a:ext cx="4654595" cy="26182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64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744</TotalTime>
  <Words>258</Words>
  <Application>Microsoft Office PowerPoint</Application>
  <PresentationFormat>Широкоэкранный</PresentationFormat>
  <Paragraphs>27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Century Gothic</vt:lpstr>
      <vt:lpstr>Garamond</vt:lpstr>
      <vt:lpstr>Tahoma</vt:lpstr>
      <vt:lpstr>Times New Roman</vt:lpstr>
      <vt:lpstr>Савон</vt:lpstr>
      <vt:lpstr>«Про100 о высоком»  Духовно-нравственное воспитание дошкольников в контексте русской отечественной культуры» </vt:lpstr>
      <vt:lpstr>Духовно-нравственное воспитание</vt:lpstr>
      <vt:lpstr>ФОП и духовно-нравственное воспитание</vt:lpstr>
      <vt:lpstr>Презентация PowerPoint</vt:lpstr>
      <vt:lpstr>Курсы повышения квалификации на базе храма святого апостола Петра</vt:lpstr>
      <vt:lpstr>Экскурсии в Храм Святого Апостола Петра</vt:lpstr>
      <vt:lpstr>Блоки программы</vt:lpstr>
      <vt:lpstr>Занятия в детском саду</vt:lpstr>
      <vt:lpstr>Рождественская неделя</vt:lpstr>
      <vt:lpstr>Рождественский концерт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Согласно закону об образовании, ФГОС, ФОП духовно-нравственное воспитание становится наиболее значимы в </dc:title>
  <dc:creator>user</dc:creator>
  <cp:lastModifiedBy>ДОУ 100</cp:lastModifiedBy>
  <cp:revision>46</cp:revision>
  <dcterms:created xsi:type="dcterms:W3CDTF">2024-01-24T13:36:28Z</dcterms:created>
  <dcterms:modified xsi:type="dcterms:W3CDTF">2024-02-07T07:27:52Z</dcterms:modified>
</cp:coreProperties>
</file>